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2" r:id="rId46"/>
    <p:sldId id="303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-3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Grade 2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Elem Math Grade 2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use concrete and pictorial models to compose and decompose numbers up to </a:t>
            </a:r>
            <a:r>
              <a:rPr lang="en-US" dirty="0" smtClean="0"/>
              <a:t>1,200 </a:t>
            </a:r>
            <a:r>
              <a:rPr lang="en-US" dirty="0"/>
              <a:t>in more than one way as a sum of so many thousands, hundreds, tens, and ones.[2.2A]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examples and non-examples of halves, fourths, and eighths.[2.3D]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52277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recall basic facts to add and subtract within 20 with automaticity.[2.4A]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36764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add up to four two-digit numbers and subtract two-digit numbers using mental strategies and algorithms based on knowledge of place value and properties of operations.[2.4B]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07798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solve one-step and multi-step word problems involving addition and subtraction within </a:t>
            </a:r>
            <a:r>
              <a:rPr lang="en-US" dirty="0" smtClean="0"/>
              <a:t>1,000 </a:t>
            </a:r>
            <a:r>
              <a:rPr lang="en-US" dirty="0"/>
              <a:t>using a variety of strategies based on place value, including algorithms.[2.4C]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4392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generate and solve problem situations for a given mathematical number sentence involving addition and subtraction of whole numbers within </a:t>
            </a:r>
            <a:r>
              <a:rPr lang="en-US" dirty="0" smtClean="0"/>
              <a:t>1,000</a:t>
            </a:r>
            <a:r>
              <a:rPr lang="en-US" dirty="0"/>
              <a:t>.[2.4D]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66636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determine the value of a collection of coins up to one dollar.[2.5A]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30527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cent symbol, dollar sign, and the decimal point to name the value of a collection of coins.[2.5B]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38936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model, create, and describe contextual multiplication situations in which equivalent sets of concrete objects are joined.[2.6A]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34250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model, create, and describe contextual division situations in which a set of concrete objects is separated into equivalent sets.[2.6B]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15551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determine whether a number up to 40 is even or odd using pairings of objects to represent the number.[2.7A]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98918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standard, word, and expanded forms to represent numbers up to </a:t>
            </a:r>
            <a:r>
              <a:rPr lang="en-US" dirty="0" smtClean="0"/>
              <a:t>1,200. [2.2B]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19366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an understanding of place value to determine the number that is 10 or 100 more or less than a given number up to </a:t>
            </a:r>
            <a:r>
              <a:rPr lang="en-US" dirty="0" smtClean="0"/>
              <a:t>1,200</a:t>
            </a:r>
            <a:r>
              <a:rPr lang="en-US" dirty="0"/>
              <a:t>.[2.7B]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42642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represent and solve addition and subtraction word problems where unknowns may be any one of the terms in the problem.[2.7C]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71981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create two-dimensional shapes based on given attributes, including number of sides and vertices.[2.8A]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502633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classify and sort three-dimensional solids, including spheres, cones, cylinders, rectangular prisms (including cubes as special rectangular prisms), and triangular prisms, based on attributes using formal geometric language.[2.8B]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728429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classify </a:t>
            </a:r>
            <a:r>
              <a:rPr lang="en-US" dirty="0"/>
              <a:t>and sort polygons with 12 or fewer sides according to attributes, including identifying the number of sides and number of vertices.[2.8C]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937895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compose two-dimensional shapes and three-dimensional solids with given properties or attributes.[2.8D]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988431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decompose two-dimensional shapes such as cutting out a square from a rectangle, dividing a shape in half, or partitioning a rectangle into identical triangles and identify the resulting geometric parts.[2.8E]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475865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find the length of objects using concrete models for standard units of length.[2.9A]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777047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the inverse relationship between the size of the unit and the number of units needed to equal the length of an </a:t>
            </a:r>
            <a:r>
              <a:rPr lang="en-US" dirty="0" smtClean="0"/>
              <a:t>object.[2.9B]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744950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represent whole numbers as distances from any given location on a number </a:t>
            </a:r>
            <a:r>
              <a:rPr lang="en-US" dirty="0" smtClean="0"/>
              <a:t>line.[2.9C]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543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generate a number that is greater than or less than a given whole number up to </a:t>
            </a:r>
            <a:r>
              <a:rPr lang="en-US" dirty="0" smtClean="0"/>
              <a:t>1,200</a:t>
            </a:r>
            <a:r>
              <a:rPr lang="en-US" dirty="0"/>
              <a:t>.[2.2C]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991774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determine the length of an object to the nearest marked unit using rulers, yardsticks, meter sticks, or measuring </a:t>
            </a:r>
            <a:r>
              <a:rPr lang="en-US" dirty="0" smtClean="0"/>
              <a:t>tapes.[2.9D]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687088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determine a solution to a problem involving length, including estimating </a:t>
            </a:r>
            <a:r>
              <a:rPr lang="en-US" dirty="0" smtClean="0"/>
              <a:t>lengths.[2.9E]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628318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use concrete models of square units to find the area of a rectangle by covering it with no gaps or overlaps, counting to find the total number of square units, and describing the measurement using a number and the </a:t>
            </a:r>
            <a:r>
              <a:rPr lang="en-US" dirty="0" smtClean="0"/>
              <a:t>unit.[2.9F]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971568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read and write time to the nearest one-minute increment using analog and digital clocks and distinguish between a.m. and p.m</a:t>
            </a:r>
            <a:r>
              <a:rPr lang="en-US" dirty="0" smtClean="0"/>
              <a:t>.[2.9G]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241961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explain that the length of a bar in a bar graph or the number of pictures in a pictograph represents the number of data points for a given category.[2.10A]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96894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organize a collection of data with up to four categories using pictographs and bar graphs with intervals of one or more.[2.10B]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378660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write and solve one-step word problems involving addition or subtraction using data represented within pictographs and bar graphs with intervals of one.[2.10C]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21415" y="6276838"/>
            <a:ext cx="2057400" cy="365125"/>
          </a:xfrm>
        </p:spPr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395119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draw conclusions and make predictions from information in a graph.[2.10D]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518773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calculate how money saved can accumulate into a larger amount over time.[2.11A]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923210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explain that saving is an alternative to spending.[2.11B]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37346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/>
              <a:t>place value to compare and order whole numbers up to </a:t>
            </a:r>
            <a:r>
              <a:rPr lang="en-US" dirty="0" smtClean="0"/>
              <a:t>1,200 </a:t>
            </a:r>
            <a:r>
              <a:rPr lang="en-US" dirty="0"/>
              <a:t>using comparative language, numbers, and symbols (&gt;, &lt;, or </a:t>
            </a:r>
            <a:r>
              <a:rPr lang="en-US" dirty="0" smtClean="0"/>
              <a:t>=). [</a:t>
            </a:r>
            <a:r>
              <a:rPr lang="en-US" dirty="0"/>
              <a:t>2.2D]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596503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distinguish between a deposit and a withdrawal.[2.11C]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127260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examples of borrowing and distinguish between responsible and irresponsible borrowing.[2.11D]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25193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examples of lending and use concepts of benefits and costs to evaluate lending decisions.[2.11E]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3541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differentiate between producers and consumers and calculate the cost to produce a simple item.[2.11F]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48963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compose and decompose numbers up to </a:t>
            </a:r>
            <a:r>
              <a:rPr lang="en-US" dirty="0" smtClean="0"/>
              <a:t>100,000 </a:t>
            </a:r>
            <a:r>
              <a:rPr lang="en-US" dirty="0"/>
              <a:t>as a sum of so many ten thousands, so many thousands, so many hundreds, so many tens, and so many ones using objects, pictorial models, and numbers, including expanded notation as appropriate.[3.2A]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489652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the mathematical relationships found in the base-10 place value system through the hundred thousands place.[3.2B]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361705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represent a number on a number line as being between two consecutive multiples of 10; 100; </a:t>
            </a:r>
            <a:r>
              <a:rPr lang="en-US" dirty="0" smtClean="0"/>
              <a:t>1,000</a:t>
            </a:r>
            <a:r>
              <a:rPr lang="en-US" dirty="0"/>
              <a:t>; or </a:t>
            </a:r>
            <a:r>
              <a:rPr lang="en-US" dirty="0" smtClean="0"/>
              <a:t>10,000 </a:t>
            </a:r>
            <a:r>
              <a:rPr lang="en-US" dirty="0"/>
              <a:t>and use words to describe relative size of numbers in order to round whole numbers.[3.2C]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74576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locate the position of a given whole number on an open number line.[2.2E]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90410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name the whole number that corresponds to a specific point on a number line.[2.2F]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7203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partition objects into equal parts and name the parts, including halves, fourths, and eighths, using words.[2.3A]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14142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explain that the more fractional parts used to make a whole, the smaller the part; and the fewer the fractional parts, the larger the part.[2.3B]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705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concrete models to count fractional parts beyond one whole using words and recognize how many parts it takes to equal one whole.[2.3C]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Grade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14933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1336</Words>
  <Application>Microsoft Office PowerPoint</Application>
  <PresentationFormat>On-screen Show (4:3)</PresentationFormat>
  <Paragraphs>139</Paragraphs>
  <Slides>46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56</cp:revision>
  <dcterms:created xsi:type="dcterms:W3CDTF">2014-10-20T16:17:28Z</dcterms:created>
  <dcterms:modified xsi:type="dcterms:W3CDTF">2014-11-17T18:18:10Z</dcterms:modified>
</cp:coreProperties>
</file>